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1" r:id="rId4"/>
    <p:sldId id="271" r:id="rId5"/>
    <p:sldId id="262" r:id="rId6"/>
    <p:sldId id="270" r:id="rId7"/>
    <p:sldId id="269" r:id="rId8"/>
    <p:sldId id="268" r:id="rId9"/>
    <p:sldId id="272" r:id="rId10"/>
    <p:sldId id="265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LG스마트체 Bold" panose="020B0600000101010101" pitchFamily="50" charset="-127"/>
      <p:bold r:id="rId15"/>
    </p:embeddedFont>
    <p:embeddedFont>
      <p:font typeface="타이포_쌍문동 B" panose="02020803020101020101" pitchFamily="18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pos="506" userDrawn="1">
          <p15:clr>
            <a:srgbClr val="A4A3A4"/>
          </p15:clr>
        </p15:guide>
        <p15:guide id="5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1B55"/>
    <a:srgbClr val="E3E6E8"/>
    <a:srgbClr val="E6E6E6"/>
    <a:srgbClr val="D0C8E8"/>
    <a:srgbClr val="331F5F"/>
    <a:srgbClr val="A58FD1"/>
    <a:srgbClr val="EA36A3"/>
    <a:srgbClr val="1C1135"/>
    <a:srgbClr val="39226A"/>
    <a:srgbClr val="5A4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96400" autoAdjust="0"/>
  </p:normalViewPr>
  <p:slideViewPr>
    <p:cSldViewPr snapToGrid="0">
      <p:cViewPr varScale="1">
        <p:scale>
          <a:sx n="82" d="100"/>
          <a:sy n="82" d="100"/>
        </p:scale>
        <p:origin x="1090" y="48"/>
      </p:cViewPr>
      <p:guideLst>
        <p:guide orient="horz" pos="3793"/>
        <p:guide pos="3840"/>
        <p:guide orient="horz" pos="550"/>
        <p:guide pos="506"/>
        <p:guide pos="7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C3A9D-9325-4CB3-8EE7-8CD112E01296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0F14-3434-4783-A36D-E1CD64F241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5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5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31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4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1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5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3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06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87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3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6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1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2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81E3-30DE-4CD0-B231-D0C154D49967}" type="datetimeFigureOut">
              <a:rPr lang="ko-KR" altLang="en-US" smtClean="0"/>
              <a:t>2018-04-22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3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03275" y="851390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rgbClr val="E6E6E6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관리 도구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282" y="1196794"/>
            <a:ext cx="64366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산학협력프로젝트</a:t>
            </a: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</a:p>
          <a:p>
            <a:r>
              <a:rPr lang="en-US" altLang="ko-KR" sz="6000" dirty="0">
                <a:solidFill>
                  <a:srgbClr val="D0C8E8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Adding Store</a:t>
            </a:r>
          </a:p>
        </p:txBody>
      </p:sp>
      <p:sp>
        <p:nvSpPr>
          <p:cNvPr id="46" name="자유형 45"/>
          <p:cNvSpPr/>
          <p:nvPr/>
        </p:nvSpPr>
        <p:spPr>
          <a:xfrm>
            <a:off x="7482952" y="1863725"/>
            <a:ext cx="3551309" cy="4994275"/>
          </a:xfrm>
          <a:custGeom>
            <a:avLst/>
            <a:gdLst>
              <a:gd name="connsiteX0" fmla="*/ 1576283 w 3551309"/>
              <a:gd name="connsiteY0" fmla="*/ 270244 h 4994275"/>
              <a:gd name="connsiteX1" fmla="*/ 1549850 w 3551309"/>
              <a:gd name="connsiteY1" fmla="*/ 281193 h 4994275"/>
              <a:gd name="connsiteX2" fmla="*/ 1538901 w 3551309"/>
              <a:gd name="connsiteY2" fmla="*/ 307626 h 4994275"/>
              <a:gd name="connsiteX3" fmla="*/ 1538901 w 3551309"/>
              <a:gd name="connsiteY3" fmla="*/ 307625 h 4994275"/>
              <a:gd name="connsiteX4" fmla="*/ 1538901 w 3551309"/>
              <a:gd name="connsiteY4" fmla="*/ 307626 h 4994275"/>
              <a:gd name="connsiteX5" fmla="*/ 1538901 w 3551309"/>
              <a:gd name="connsiteY5" fmla="*/ 307626 h 4994275"/>
              <a:gd name="connsiteX6" fmla="*/ 1549850 w 3551309"/>
              <a:gd name="connsiteY6" fmla="*/ 334058 h 4994275"/>
              <a:gd name="connsiteX7" fmla="*/ 1576283 w 3551309"/>
              <a:gd name="connsiteY7" fmla="*/ 345007 h 4994275"/>
              <a:gd name="connsiteX8" fmla="*/ 1975027 w 3551309"/>
              <a:gd name="connsiteY8" fmla="*/ 345008 h 4994275"/>
              <a:gd name="connsiteX9" fmla="*/ 2012409 w 3551309"/>
              <a:gd name="connsiteY9" fmla="*/ 307626 h 4994275"/>
              <a:gd name="connsiteX10" fmla="*/ 2012410 w 3551309"/>
              <a:gd name="connsiteY10" fmla="*/ 307626 h 4994275"/>
              <a:gd name="connsiteX11" fmla="*/ 1975028 w 3551309"/>
              <a:gd name="connsiteY11" fmla="*/ 270244 h 4994275"/>
              <a:gd name="connsiteX12" fmla="*/ 591897 w 3551309"/>
              <a:gd name="connsiteY12" fmla="*/ 0 h 4994275"/>
              <a:gd name="connsiteX13" fmla="*/ 2959412 w 3551309"/>
              <a:gd name="connsiteY13" fmla="*/ 0 h 4994275"/>
              <a:gd name="connsiteX14" fmla="*/ 3551309 w 3551309"/>
              <a:gd name="connsiteY14" fmla="*/ 591897 h 4994275"/>
              <a:gd name="connsiteX15" fmla="*/ 3551309 w 3551309"/>
              <a:gd name="connsiteY15" fmla="*/ 4994275 h 4994275"/>
              <a:gd name="connsiteX16" fmla="*/ 0 w 3551309"/>
              <a:gd name="connsiteY16" fmla="*/ 4994275 h 4994275"/>
              <a:gd name="connsiteX17" fmla="*/ 0 w 3551309"/>
              <a:gd name="connsiteY17" fmla="*/ 591897 h 4994275"/>
              <a:gd name="connsiteX18" fmla="*/ 591897 w 3551309"/>
              <a:gd name="connsiteY18" fmla="*/ 0 h 499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51309" h="4994275">
                <a:moveTo>
                  <a:pt x="1576283" y="270244"/>
                </a:moveTo>
                <a:cubicBezTo>
                  <a:pt x="1565960" y="270244"/>
                  <a:pt x="1556615" y="274428"/>
                  <a:pt x="1549850" y="281193"/>
                </a:cubicBezTo>
                <a:lnTo>
                  <a:pt x="1538901" y="307626"/>
                </a:lnTo>
                <a:lnTo>
                  <a:pt x="1538901" y="307625"/>
                </a:lnTo>
                <a:lnTo>
                  <a:pt x="1538901" y="307626"/>
                </a:lnTo>
                <a:lnTo>
                  <a:pt x="1538901" y="307626"/>
                </a:lnTo>
                <a:lnTo>
                  <a:pt x="1549850" y="334058"/>
                </a:lnTo>
                <a:cubicBezTo>
                  <a:pt x="1556615" y="340823"/>
                  <a:pt x="1565960" y="345007"/>
                  <a:pt x="1576283" y="345007"/>
                </a:cubicBezTo>
                <a:lnTo>
                  <a:pt x="1975027" y="345008"/>
                </a:lnTo>
                <a:cubicBezTo>
                  <a:pt x="1995673" y="345008"/>
                  <a:pt x="2012409" y="328272"/>
                  <a:pt x="2012409" y="307626"/>
                </a:cubicBezTo>
                <a:lnTo>
                  <a:pt x="2012410" y="307626"/>
                </a:lnTo>
                <a:cubicBezTo>
                  <a:pt x="2012410" y="286980"/>
                  <a:pt x="1995674" y="270244"/>
                  <a:pt x="1975028" y="270244"/>
                </a:cubicBezTo>
                <a:close/>
                <a:moveTo>
                  <a:pt x="591897" y="0"/>
                </a:moveTo>
                <a:lnTo>
                  <a:pt x="2959412" y="0"/>
                </a:lnTo>
                <a:cubicBezTo>
                  <a:pt x="3286308" y="0"/>
                  <a:pt x="3551309" y="265001"/>
                  <a:pt x="3551309" y="591897"/>
                </a:cubicBezTo>
                <a:lnTo>
                  <a:pt x="3551309" y="4994275"/>
                </a:lnTo>
                <a:lnTo>
                  <a:pt x="0" y="4994275"/>
                </a:lnTo>
                <a:lnTo>
                  <a:pt x="0" y="591897"/>
                </a:lnTo>
                <a:cubicBezTo>
                  <a:pt x="0" y="265001"/>
                  <a:pt x="265001" y="0"/>
                  <a:pt x="591897" y="0"/>
                </a:cubicBezTo>
                <a:close/>
              </a:path>
            </a:pathLst>
          </a:custGeom>
          <a:solidFill>
            <a:srgbClr val="A58FD1">
              <a:alpha val="20000"/>
            </a:srgbClr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41CA9-D971-4A4E-B1A7-24020584C689}"/>
              </a:ext>
            </a:extLst>
          </p:cNvPr>
          <p:cNvSpPr txBox="1"/>
          <p:nvPr/>
        </p:nvSpPr>
        <p:spPr>
          <a:xfrm>
            <a:off x="3060441" y="5477075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조 강지율</a:t>
            </a:r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김도연</a:t>
            </a:r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문혜린</a:t>
            </a:r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한상규</a:t>
            </a:r>
            <a:endParaRPr lang="ko-KR" altLang="en-US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73C75F-A9F2-4049-861F-C953045B8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73" y="2705197"/>
            <a:ext cx="4147542" cy="414754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C880804-3769-4685-92A5-78C3E168FDD6}"/>
              </a:ext>
            </a:extLst>
          </p:cNvPr>
          <p:cNvSpPr/>
          <p:nvPr/>
        </p:nvSpPr>
        <p:spPr>
          <a:xfrm>
            <a:off x="7794273" y="3322320"/>
            <a:ext cx="2873727" cy="2758440"/>
          </a:xfrm>
          <a:prstGeom prst="ellipse">
            <a:avLst/>
          </a:prstGeom>
          <a:noFill/>
          <a:ln w="184150">
            <a:solidFill>
              <a:srgbClr val="2D1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6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1B2FF-8976-4865-95C9-34F5D2D06A74}"/>
              </a:ext>
            </a:extLst>
          </p:cNvPr>
          <p:cNvSpPr txBox="1"/>
          <p:nvPr/>
        </p:nvSpPr>
        <p:spPr>
          <a:xfrm>
            <a:off x="3146360" y="2834890"/>
            <a:ext cx="5899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rgbClr val="D0C8E8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THANK YOU</a:t>
            </a:r>
            <a:endParaRPr lang="ko-KR" altLang="en-US" sz="7000" dirty="0">
              <a:solidFill>
                <a:srgbClr val="D0C8E8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01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E6E6E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59291" y="53613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INDEX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36E69-6B00-4E63-A123-5E6682382499}"/>
              </a:ext>
            </a:extLst>
          </p:cNvPr>
          <p:cNvSpPr txBox="1"/>
          <p:nvPr/>
        </p:nvSpPr>
        <p:spPr>
          <a:xfrm>
            <a:off x="7519668" y="2398887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관련기술 조사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82D4E5-9918-46AB-BD7A-9719487B0BC4}"/>
              </a:ext>
            </a:extLst>
          </p:cNvPr>
          <p:cNvSpPr txBox="1"/>
          <p:nvPr/>
        </p:nvSpPr>
        <p:spPr>
          <a:xfrm>
            <a:off x="7519668" y="3257576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요구사항 분석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CDBCE4-4B6F-4AB0-AC76-AB1C46E673A8}"/>
              </a:ext>
            </a:extLst>
          </p:cNvPr>
          <p:cNvSpPr txBox="1"/>
          <p:nvPr/>
        </p:nvSpPr>
        <p:spPr>
          <a:xfrm>
            <a:off x="7519668" y="1555188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기획배경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CA87342-0673-4805-9032-A8B8887CF1C1}"/>
              </a:ext>
            </a:extLst>
          </p:cNvPr>
          <p:cNvGrpSpPr/>
          <p:nvPr/>
        </p:nvGrpSpPr>
        <p:grpSpPr>
          <a:xfrm rot="10800000">
            <a:off x="6962706" y="1684837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28" name="L 도형 27">
              <a:extLst>
                <a:ext uri="{FF2B5EF4-FFF2-40B4-BE49-F238E27FC236}">
                  <a16:creationId xmlns:a16="http://schemas.microsoft.com/office/drawing/2014/main" id="{4F1F4840-4ED2-47A7-B3F0-EE5DE946E4FA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9" name="L 도형 28">
              <a:extLst>
                <a:ext uri="{FF2B5EF4-FFF2-40B4-BE49-F238E27FC236}">
                  <a16:creationId xmlns:a16="http://schemas.microsoft.com/office/drawing/2014/main" id="{0003BD3D-6EFC-48A9-94A0-ABC1994105DF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40DD62D-10F3-4B39-A88B-7B7E23A55C28}"/>
              </a:ext>
            </a:extLst>
          </p:cNvPr>
          <p:cNvSpPr txBox="1"/>
          <p:nvPr/>
        </p:nvSpPr>
        <p:spPr>
          <a:xfrm>
            <a:off x="7519668" y="4041315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 </a:t>
            </a:r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활용계획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ED9C4D-2E14-4EC9-9B49-CE143306778C}"/>
              </a:ext>
            </a:extLst>
          </p:cNvPr>
          <p:cNvSpPr txBox="1"/>
          <p:nvPr/>
        </p:nvSpPr>
        <p:spPr>
          <a:xfrm>
            <a:off x="7519668" y="4855034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구현내용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43BCE99-DEBF-4033-A97F-3A5A3703F168}"/>
              </a:ext>
            </a:extLst>
          </p:cNvPr>
          <p:cNvGrpSpPr/>
          <p:nvPr/>
        </p:nvGrpSpPr>
        <p:grpSpPr>
          <a:xfrm rot="10800000">
            <a:off x="6962706" y="2528536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36" name="L 도형 35">
              <a:extLst>
                <a:ext uri="{FF2B5EF4-FFF2-40B4-BE49-F238E27FC236}">
                  <a16:creationId xmlns:a16="http://schemas.microsoft.com/office/drawing/2014/main" id="{B1313D76-BD2D-4CA0-9882-CC07ABF39CF4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7" name="L 도형 36">
              <a:extLst>
                <a:ext uri="{FF2B5EF4-FFF2-40B4-BE49-F238E27FC236}">
                  <a16:creationId xmlns:a16="http://schemas.microsoft.com/office/drawing/2014/main" id="{ACDA5E58-C3C5-4898-82EE-D0AB9B60F0DB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A1873EA-1AC1-4761-9C66-00372BCCE0BF}"/>
              </a:ext>
            </a:extLst>
          </p:cNvPr>
          <p:cNvGrpSpPr/>
          <p:nvPr/>
        </p:nvGrpSpPr>
        <p:grpSpPr>
          <a:xfrm rot="10800000">
            <a:off x="6962706" y="3387225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44" name="L 도형 43">
              <a:extLst>
                <a:ext uri="{FF2B5EF4-FFF2-40B4-BE49-F238E27FC236}">
                  <a16:creationId xmlns:a16="http://schemas.microsoft.com/office/drawing/2014/main" id="{0D639DDE-72EE-47A3-ADCD-ECB97B3394D3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5" name="L 도형 44">
              <a:extLst>
                <a:ext uri="{FF2B5EF4-FFF2-40B4-BE49-F238E27FC236}">
                  <a16:creationId xmlns:a16="http://schemas.microsoft.com/office/drawing/2014/main" id="{8D38C6B3-D303-41AA-96F8-9D311E6B0AAB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F3252C-7A6E-445F-BB96-7BBFD73ACA7A}"/>
              </a:ext>
            </a:extLst>
          </p:cNvPr>
          <p:cNvGrpSpPr/>
          <p:nvPr/>
        </p:nvGrpSpPr>
        <p:grpSpPr>
          <a:xfrm rot="10800000">
            <a:off x="6962706" y="4170964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47" name="L 도형 46">
              <a:extLst>
                <a:ext uri="{FF2B5EF4-FFF2-40B4-BE49-F238E27FC236}">
                  <a16:creationId xmlns:a16="http://schemas.microsoft.com/office/drawing/2014/main" id="{D610F642-A4F4-4BD9-B828-F555B34A8420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8" name="L 도형 47">
              <a:extLst>
                <a:ext uri="{FF2B5EF4-FFF2-40B4-BE49-F238E27FC236}">
                  <a16:creationId xmlns:a16="http://schemas.microsoft.com/office/drawing/2014/main" id="{BAF7AF2A-237B-46A0-B46B-8E4C771B7F70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5E28318-531E-4B58-A7EE-778214496E2D}"/>
              </a:ext>
            </a:extLst>
          </p:cNvPr>
          <p:cNvGrpSpPr/>
          <p:nvPr/>
        </p:nvGrpSpPr>
        <p:grpSpPr>
          <a:xfrm rot="10800000">
            <a:off x="6962706" y="4984687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80C4F7DE-F8B7-4662-8716-51F6B30D810B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F80426B1-2284-4CC1-8EAA-87DF686F1A4D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10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54563"/>
            <a:ext cx="10957810" cy="65184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기획 배경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C5B69-F855-4D63-84CD-9BE418E62A3B}"/>
              </a:ext>
            </a:extLst>
          </p:cNvPr>
          <p:cNvSpPr txBox="1"/>
          <p:nvPr/>
        </p:nvSpPr>
        <p:spPr>
          <a:xfrm>
            <a:off x="1349094" y="5894214"/>
            <a:ext cx="665221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관리와 </a:t>
            </a:r>
            <a:r>
              <a:rPr lang="ko-KR" altLang="en-US" sz="2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</a:t>
            </a:r>
            <a:r>
              <a:rPr lang="ko-KR" altLang="en-US" sz="2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2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</a:t>
            </a:r>
            <a:r>
              <a:rPr lang="ko-KR" altLang="en-US" sz="2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시스템을 합친 어플리케이션 서비스</a:t>
            </a:r>
            <a:endParaRPr lang="en-US" altLang="ko-KR" sz="2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30012D-049A-486A-A4BD-F44EE45F58B1}"/>
              </a:ext>
            </a:extLst>
          </p:cNvPr>
          <p:cNvGrpSpPr/>
          <p:nvPr/>
        </p:nvGrpSpPr>
        <p:grpSpPr>
          <a:xfrm>
            <a:off x="8353702" y="5271120"/>
            <a:ext cx="2403217" cy="1053981"/>
            <a:chOff x="6607295" y="3748220"/>
            <a:chExt cx="1087715" cy="9095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15B9A3-97EF-434A-8EA5-ACD6F90D18BA}"/>
                </a:ext>
              </a:extLst>
            </p:cNvPr>
            <p:cNvSpPr txBox="1"/>
            <p:nvPr/>
          </p:nvSpPr>
          <p:spPr>
            <a:xfrm>
              <a:off x="6613448" y="3748220"/>
              <a:ext cx="1081562" cy="332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EA36A3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투자자</a:t>
              </a:r>
              <a:endParaRPr lang="en-US" altLang="ko-KR" sz="2500" dirty="0">
                <a:solidFill>
                  <a:srgbClr val="EA36A3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D2835B-1A8F-41CC-9B46-118768CE1237}"/>
                </a:ext>
              </a:extLst>
            </p:cNvPr>
            <p:cNvSpPr txBox="1"/>
            <p:nvPr/>
          </p:nvSpPr>
          <p:spPr>
            <a:xfrm>
              <a:off x="6607295" y="4116959"/>
              <a:ext cx="1073362" cy="540838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실시간 확인가능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방향 의견제시 가능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0261478-9327-48B8-95E7-D06A891B80BF}"/>
              </a:ext>
            </a:extLst>
          </p:cNvPr>
          <p:cNvGrpSpPr/>
          <p:nvPr/>
        </p:nvGrpSpPr>
        <p:grpSpPr>
          <a:xfrm>
            <a:off x="8733275" y="2730085"/>
            <a:ext cx="1631910" cy="988511"/>
            <a:chOff x="6704791" y="3738264"/>
            <a:chExt cx="1081562" cy="98851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88D182-4327-40FA-942B-E13B9BB5FA62}"/>
                </a:ext>
              </a:extLst>
            </p:cNvPr>
            <p:cNvSpPr txBox="1"/>
            <p:nvPr/>
          </p:nvSpPr>
          <p:spPr>
            <a:xfrm>
              <a:off x="6704791" y="3738264"/>
              <a:ext cx="1081562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EA36A3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개발팀</a:t>
              </a:r>
              <a:endParaRPr lang="en-US" altLang="ko-KR" sz="2500" dirty="0">
                <a:solidFill>
                  <a:srgbClr val="EA36A3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20EAE8-B0A9-401A-9CE3-2217A9A0C6BE}"/>
                </a:ext>
              </a:extLst>
            </p:cNvPr>
            <p:cNvSpPr txBox="1"/>
            <p:nvPr/>
          </p:nvSpPr>
          <p:spPr>
            <a:xfrm>
              <a:off x="6712989" y="4100074"/>
              <a:ext cx="1073362" cy="626701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즉각적인 피드백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테스트비용 절감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CE26858-A9E5-4E53-8FB7-B8C5959D3B29}"/>
              </a:ext>
            </a:extLst>
          </p:cNvPr>
          <p:cNvGrpSpPr>
            <a:grpSpLocks noChangeAspect="1"/>
          </p:cNvGrpSpPr>
          <p:nvPr/>
        </p:nvGrpSpPr>
        <p:grpSpPr>
          <a:xfrm>
            <a:off x="9098032" y="1719015"/>
            <a:ext cx="902395" cy="856182"/>
            <a:chOff x="1318497" y="2763157"/>
            <a:chExt cx="553341" cy="525004"/>
          </a:xfrm>
          <a:solidFill>
            <a:schemeClr val="tx1">
              <a:alpha val="80000"/>
            </a:schemeClr>
          </a:solidFill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22B791BC-E591-470C-9F6A-19D8FDCAD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6028" y="2763157"/>
              <a:ext cx="296863" cy="294737"/>
            </a:xfrm>
            <a:custGeom>
              <a:avLst/>
              <a:gdLst>
                <a:gd name="T0" fmla="*/ 900 w 2091"/>
                <a:gd name="T1" fmla="*/ 286 h 2078"/>
                <a:gd name="T2" fmla="*/ 699 w 2091"/>
                <a:gd name="T3" fmla="*/ 354 h 2078"/>
                <a:gd name="T4" fmla="*/ 527 w 2091"/>
                <a:gd name="T5" fmla="*/ 473 h 2078"/>
                <a:gd name="T6" fmla="*/ 393 w 2091"/>
                <a:gd name="T7" fmla="*/ 632 h 2078"/>
                <a:gd name="T8" fmla="*/ 307 w 2091"/>
                <a:gd name="T9" fmla="*/ 824 h 2078"/>
                <a:gd name="T10" fmla="*/ 276 w 2091"/>
                <a:gd name="T11" fmla="*/ 1038 h 2078"/>
                <a:gd name="T12" fmla="*/ 307 w 2091"/>
                <a:gd name="T13" fmla="*/ 1252 h 2078"/>
                <a:gd name="T14" fmla="*/ 393 w 2091"/>
                <a:gd name="T15" fmla="*/ 1443 h 2078"/>
                <a:gd name="T16" fmla="*/ 527 w 2091"/>
                <a:gd name="T17" fmla="*/ 1602 h 2078"/>
                <a:gd name="T18" fmla="*/ 699 w 2091"/>
                <a:gd name="T19" fmla="*/ 1720 h 2078"/>
                <a:gd name="T20" fmla="*/ 900 w 2091"/>
                <a:gd name="T21" fmla="*/ 1789 h 2078"/>
                <a:gd name="T22" fmla="*/ 1119 w 2091"/>
                <a:gd name="T23" fmla="*/ 1800 h 2078"/>
                <a:gd name="T24" fmla="*/ 1329 w 2091"/>
                <a:gd name="T25" fmla="*/ 1750 h 2078"/>
                <a:gd name="T26" fmla="*/ 1511 w 2091"/>
                <a:gd name="T27" fmla="*/ 1647 h 2078"/>
                <a:gd name="T28" fmla="*/ 1658 w 2091"/>
                <a:gd name="T29" fmla="*/ 1500 h 2078"/>
                <a:gd name="T30" fmla="*/ 1761 w 2091"/>
                <a:gd name="T31" fmla="*/ 1319 h 2078"/>
                <a:gd name="T32" fmla="*/ 1812 w 2091"/>
                <a:gd name="T33" fmla="*/ 1111 h 2078"/>
                <a:gd name="T34" fmla="*/ 1801 w 2091"/>
                <a:gd name="T35" fmla="*/ 892 h 2078"/>
                <a:gd name="T36" fmla="*/ 1732 w 2091"/>
                <a:gd name="T37" fmla="*/ 692 h 2078"/>
                <a:gd name="T38" fmla="*/ 1613 w 2091"/>
                <a:gd name="T39" fmla="*/ 521 h 2078"/>
                <a:gd name="T40" fmla="*/ 1454 w 2091"/>
                <a:gd name="T41" fmla="*/ 389 h 2078"/>
                <a:gd name="T42" fmla="*/ 1261 w 2091"/>
                <a:gd name="T43" fmla="*/ 302 h 2078"/>
                <a:gd name="T44" fmla="*/ 1045 w 2091"/>
                <a:gd name="T45" fmla="*/ 271 h 2078"/>
                <a:gd name="T46" fmla="*/ 1215 w 2091"/>
                <a:gd name="T47" fmla="*/ 14 h 2078"/>
                <a:gd name="T48" fmla="*/ 1452 w 2091"/>
                <a:gd name="T49" fmla="*/ 82 h 2078"/>
                <a:gd name="T50" fmla="*/ 1663 w 2091"/>
                <a:gd name="T51" fmla="*/ 200 h 2078"/>
                <a:gd name="T52" fmla="*/ 1839 w 2091"/>
                <a:gd name="T53" fmla="*/ 361 h 2078"/>
                <a:gd name="T54" fmla="*/ 1974 w 2091"/>
                <a:gd name="T55" fmla="*/ 561 h 2078"/>
                <a:gd name="T56" fmla="*/ 2061 w 2091"/>
                <a:gd name="T57" fmla="*/ 788 h 2078"/>
                <a:gd name="T58" fmla="*/ 2091 w 2091"/>
                <a:gd name="T59" fmla="*/ 1038 h 2078"/>
                <a:gd name="T60" fmla="*/ 2061 w 2091"/>
                <a:gd name="T61" fmla="*/ 1288 h 2078"/>
                <a:gd name="T62" fmla="*/ 1974 w 2091"/>
                <a:gd name="T63" fmla="*/ 1516 h 2078"/>
                <a:gd name="T64" fmla="*/ 1839 w 2091"/>
                <a:gd name="T65" fmla="*/ 1715 h 2078"/>
                <a:gd name="T66" fmla="*/ 1663 w 2091"/>
                <a:gd name="T67" fmla="*/ 1877 h 2078"/>
                <a:gd name="T68" fmla="*/ 1452 w 2091"/>
                <a:gd name="T69" fmla="*/ 1997 h 2078"/>
                <a:gd name="T70" fmla="*/ 1215 w 2091"/>
                <a:gd name="T71" fmla="*/ 2064 h 2078"/>
                <a:gd name="T72" fmla="*/ 959 w 2091"/>
                <a:gd name="T73" fmla="*/ 2075 h 2078"/>
                <a:gd name="T74" fmla="*/ 715 w 2091"/>
                <a:gd name="T75" fmla="*/ 2025 h 2078"/>
                <a:gd name="T76" fmla="*/ 495 w 2091"/>
                <a:gd name="T77" fmla="*/ 1922 h 2078"/>
                <a:gd name="T78" fmla="*/ 306 w 2091"/>
                <a:gd name="T79" fmla="*/ 1771 h 2078"/>
                <a:gd name="T80" fmla="*/ 157 w 2091"/>
                <a:gd name="T81" fmla="*/ 1584 h 2078"/>
                <a:gd name="T82" fmla="*/ 53 w 2091"/>
                <a:gd name="T83" fmla="*/ 1365 h 2078"/>
                <a:gd name="T84" fmla="*/ 3 w 2091"/>
                <a:gd name="T85" fmla="*/ 1122 h 2078"/>
                <a:gd name="T86" fmla="*/ 13 w 2091"/>
                <a:gd name="T87" fmla="*/ 870 h 2078"/>
                <a:gd name="T88" fmla="*/ 82 w 2091"/>
                <a:gd name="T89" fmla="*/ 634 h 2078"/>
                <a:gd name="T90" fmla="*/ 201 w 2091"/>
                <a:gd name="T91" fmla="*/ 425 h 2078"/>
                <a:gd name="T92" fmla="*/ 365 w 2091"/>
                <a:gd name="T93" fmla="*/ 250 h 2078"/>
                <a:gd name="T94" fmla="*/ 565 w 2091"/>
                <a:gd name="T95" fmla="*/ 116 h 2078"/>
                <a:gd name="T96" fmla="*/ 794 w 2091"/>
                <a:gd name="T97" fmla="*/ 31 h 2078"/>
                <a:gd name="T98" fmla="*/ 1045 w 2091"/>
                <a:gd name="T99" fmla="*/ 0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91" h="2078">
                  <a:moveTo>
                    <a:pt x="1045" y="271"/>
                  </a:moveTo>
                  <a:lnTo>
                    <a:pt x="971" y="275"/>
                  </a:lnTo>
                  <a:lnTo>
                    <a:pt x="900" y="286"/>
                  </a:lnTo>
                  <a:lnTo>
                    <a:pt x="830" y="302"/>
                  </a:lnTo>
                  <a:lnTo>
                    <a:pt x="763" y="325"/>
                  </a:lnTo>
                  <a:lnTo>
                    <a:pt x="699" y="354"/>
                  </a:lnTo>
                  <a:lnTo>
                    <a:pt x="638" y="389"/>
                  </a:lnTo>
                  <a:lnTo>
                    <a:pt x="581" y="428"/>
                  </a:lnTo>
                  <a:lnTo>
                    <a:pt x="527" y="473"/>
                  </a:lnTo>
                  <a:lnTo>
                    <a:pt x="477" y="521"/>
                  </a:lnTo>
                  <a:lnTo>
                    <a:pt x="433" y="575"/>
                  </a:lnTo>
                  <a:lnTo>
                    <a:pt x="393" y="632"/>
                  </a:lnTo>
                  <a:lnTo>
                    <a:pt x="358" y="692"/>
                  </a:lnTo>
                  <a:lnTo>
                    <a:pt x="329" y="756"/>
                  </a:lnTo>
                  <a:lnTo>
                    <a:pt x="307" y="824"/>
                  </a:lnTo>
                  <a:lnTo>
                    <a:pt x="289" y="892"/>
                  </a:lnTo>
                  <a:lnTo>
                    <a:pt x="279" y="965"/>
                  </a:lnTo>
                  <a:lnTo>
                    <a:pt x="276" y="1038"/>
                  </a:lnTo>
                  <a:lnTo>
                    <a:pt x="279" y="1111"/>
                  </a:lnTo>
                  <a:lnTo>
                    <a:pt x="289" y="1183"/>
                  </a:lnTo>
                  <a:lnTo>
                    <a:pt x="307" y="1252"/>
                  </a:lnTo>
                  <a:lnTo>
                    <a:pt x="329" y="1319"/>
                  </a:lnTo>
                  <a:lnTo>
                    <a:pt x="358" y="1383"/>
                  </a:lnTo>
                  <a:lnTo>
                    <a:pt x="393" y="1443"/>
                  </a:lnTo>
                  <a:lnTo>
                    <a:pt x="433" y="1500"/>
                  </a:lnTo>
                  <a:lnTo>
                    <a:pt x="477" y="1553"/>
                  </a:lnTo>
                  <a:lnTo>
                    <a:pt x="527" y="1602"/>
                  </a:lnTo>
                  <a:lnTo>
                    <a:pt x="581" y="1647"/>
                  </a:lnTo>
                  <a:lnTo>
                    <a:pt x="638" y="1686"/>
                  </a:lnTo>
                  <a:lnTo>
                    <a:pt x="699" y="1720"/>
                  </a:lnTo>
                  <a:lnTo>
                    <a:pt x="763" y="1750"/>
                  </a:lnTo>
                  <a:lnTo>
                    <a:pt x="830" y="1773"/>
                  </a:lnTo>
                  <a:lnTo>
                    <a:pt x="900" y="1789"/>
                  </a:lnTo>
                  <a:lnTo>
                    <a:pt x="971" y="1800"/>
                  </a:lnTo>
                  <a:lnTo>
                    <a:pt x="1045" y="1803"/>
                  </a:lnTo>
                  <a:lnTo>
                    <a:pt x="1119" y="1800"/>
                  </a:lnTo>
                  <a:lnTo>
                    <a:pt x="1192" y="1789"/>
                  </a:lnTo>
                  <a:lnTo>
                    <a:pt x="1261" y="1773"/>
                  </a:lnTo>
                  <a:lnTo>
                    <a:pt x="1329" y="1750"/>
                  </a:lnTo>
                  <a:lnTo>
                    <a:pt x="1392" y="1720"/>
                  </a:lnTo>
                  <a:lnTo>
                    <a:pt x="1454" y="1686"/>
                  </a:lnTo>
                  <a:lnTo>
                    <a:pt x="1511" y="1647"/>
                  </a:lnTo>
                  <a:lnTo>
                    <a:pt x="1564" y="1602"/>
                  </a:lnTo>
                  <a:lnTo>
                    <a:pt x="1613" y="1553"/>
                  </a:lnTo>
                  <a:lnTo>
                    <a:pt x="1658" y="1500"/>
                  </a:lnTo>
                  <a:lnTo>
                    <a:pt x="1698" y="1443"/>
                  </a:lnTo>
                  <a:lnTo>
                    <a:pt x="1732" y="1383"/>
                  </a:lnTo>
                  <a:lnTo>
                    <a:pt x="1761" y="1319"/>
                  </a:lnTo>
                  <a:lnTo>
                    <a:pt x="1785" y="1252"/>
                  </a:lnTo>
                  <a:lnTo>
                    <a:pt x="1801" y="1183"/>
                  </a:lnTo>
                  <a:lnTo>
                    <a:pt x="1812" y="1111"/>
                  </a:lnTo>
                  <a:lnTo>
                    <a:pt x="1816" y="1038"/>
                  </a:lnTo>
                  <a:lnTo>
                    <a:pt x="1812" y="965"/>
                  </a:lnTo>
                  <a:lnTo>
                    <a:pt x="1801" y="892"/>
                  </a:lnTo>
                  <a:lnTo>
                    <a:pt x="1785" y="824"/>
                  </a:lnTo>
                  <a:lnTo>
                    <a:pt x="1761" y="756"/>
                  </a:lnTo>
                  <a:lnTo>
                    <a:pt x="1732" y="692"/>
                  </a:lnTo>
                  <a:lnTo>
                    <a:pt x="1698" y="632"/>
                  </a:lnTo>
                  <a:lnTo>
                    <a:pt x="1658" y="575"/>
                  </a:lnTo>
                  <a:lnTo>
                    <a:pt x="1613" y="521"/>
                  </a:lnTo>
                  <a:lnTo>
                    <a:pt x="1564" y="473"/>
                  </a:lnTo>
                  <a:lnTo>
                    <a:pt x="1511" y="428"/>
                  </a:lnTo>
                  <a:lnTo>
                    <a:pt x="1454" y="389"/>
                  </a:lnTo>
                  <a:lnTo>
                    <a:pt x="1392" y="354"/>
                  </a:lnTo>
                  <a:lnTo>
                    <a:pt x="1329" y="325"/>
                  </a:lnTo>
                  <a:lnTo>
                    <a:pt x="1261" y="302"/>
                  </a:lnTo>
                  <a:lnTo>
                    <a:pt x="1192" y="286"/>
                  </a:lnTo>
                  <a:lnTo>
                    <a:pt x="1119" y="275"/>
                  </a:lnTo>
                  <a:lnTo>
                    <a:pt x="1045" y="271"/>
                  </a:lnTo>
                  <a:close/>
                  <a:moveTo>
                    <a:pt x="1045" y="0"/>
                  </a:moveTo>
                  <a:lnTo>
                    <a:pt x="1131" y="4"/>
                  </a:lnTo>
                  <a:lnTo>
                    <a:pt x="1215" y="14"/>
                  </a:lnTo>
                  <a:lnTo>
                    <a:pt x="1296" y="30"/>
                  </a:lnTo>
                  <a:lnTo>
                    <a:pt x="1376" y="53"/>
                  </a:lnTo>
                  <a:lnTo>
                    <a:pt x="1452" y="82"/>
                  </a:lnTo>
                  <a:lnTo>
                    <a:pt x="1526" y="116"/>
                  </a:lnTo>
                  <a:lnTo>
                    <a:pt x="1597" y="155"/>
                  </a:lnTo>
                  <a:lnTo>
                    <a:pt x="1663" y="200"/>
                  </a:lnTo>
                  <a:lnTo>
                    <a:pt x="1726" y="249"/>
                  </a:lnTo>
                  <a:lnTo>
                    <a:pt x="1785" y="303"/>
                  </a:lnTo>
                  <a:lnTo>
                    <a:pt x="1839" y="361"/>
                  </a:lnTo>
                  <a:lnTo>
                    <a:pt x="1889" y="424"/>
                  </a:lnTo>
                  <a:lnTo>
                    <a:pt x="1935" y="491"/>
                  </a:lnTo>
                  <a:lnTo>
                    <a:pt x="1974" y="561"/>
                  </a:lnTo>
                  <a:lnTo>
                    <a:pt x="2009" y="633"/>
                  </a:lnTo>
                  <a:lnTo>
                    <a:pt x="2038" y="709"/>
                  </a:lnTo>
                  <a:lnTo>
                    <a:pt x="2061" y="788"/>
                  </a:lnTo>
                  <a:lnTo>
                    <a:pt x="2078" y="869"/>
                  </a:lnTo>
                  <a:lnTo>
                    <a:pt x="2088" y="953"/>
                  </a:lnTo>
                  <a:lnTo>
                    <a:pt x="2091" y="1038"/>
                  </a:lnTo>
                  <a:lnTo>
                    <a:pt x="2088" y="1123"/>
                  </a:lnTo>
                  <a:lnTo>
                    <a:pt x="2078" y="1206"/>
                  </a:lnTo>
                  <a:lnTo>
                    <a:pt x="2061" y="1288"/>
                  </a:lnTo>
                  <a:lnTo>
                    <a:pt x="2038" y="1366"/>
                  </a:lnTo>
                  <a:lnTo>
                    <a:pt x="2009" y="1442"/>
                  </a:lnTo>
                  <a:lnTo>
                    <a:pt x="1974" y="1516"/>
                  </a:lnTo>
                  <a:lnTo>
                    <a:pt x="1935" y="1585"/>
                  </a:lnTo>
                  <a:lnTo>
                    <a:pt x="1889" y="1652"/>
                  </a:lnTo>
                  <a:lnTo>
                    <a:pt x="1839" y="1715"/>
                  </a:lnTo>
                  <a:lnTo>
                    <a:pt x="1785" y="1773"/>
                  </a:lnTo>
                  <a:lnTo>
                    <a:pt x="1726" y="1827"/>
                  </a:lnTo>
                  <a:lnTo>
                    <a:pt x="1663" y="1877"/>
                  </a:lnTo>
                  <a:lnTo>
                    <a:pt x="1597" y="1922"/>
                  </a:lnTo>
                  <a:lnTo>
                    <a:pt x="1526" y="1962"/>
                  </a:lnTo>
                  <a:lnTo>
                    <a:pt x="1452" y="1997"/>
                  </a:lnTo>
                  <a:lnTo>
                    <a:pt x="1376" y="2025"/>
                  </a:lnTo>
                  <a:lnTo>
                    <a:pt x="1296" y="2048"/>
                  </a:lnTo>
                  <a:lnTo>
                    <a:pt x="1215" y="2064"/>
                  </a:lnTo>
                  <a:lnTo>
                    <a:pt x="1131" y="2075"/>
                  </a:lnTo>
                  <a:lnTo>
                    <a:pt x="1045" y="2078"/>
                  </a:lnTo>
                  <a:lnTo>
                    <a:pt x="959" y="2075"/>
                  </a:lnTo>
                  <a:lnTo>
                    <a:pt x="876" y="2064"/>
                  </a:lnTo>
                  <a:lnTo>
                    <a:pt x="794" y="2048"/>
                  </a:lnTo>
                  <a:lnTo>
                    <a:pt x="715" y="2025"/>
                  </a:lnTo>
                  <a:lnTo>
                    <a:pt x="638" y="1995"/>
                  </a:lnTo>
                  <a:lnTo>
                    <a:pt x="565" y="1961"/>
                  </a:lnTo>
                  <a:lnTo>
                    <a:pt x="495" y="1922"/>
                  </a:lnTo>
                  <a:lnTo>
                    <a:pt x="428" y="1876"/>
                  </a:lnTo>
                  <a:lnTo>
                    <a:pt x="365" y="1826"/>
                  </a:lnTo>
                  <a:lnTo>
                    <a:pt x="306" y="1771"/>
                  </a:lnTo>
                  <a:lnTo>
                    <a:pt x="251" y="1713"/>
                  </a:lnTo>
                  <a:lnTo>
                    <a:pt x="201" y="1651"/>
                  </a:lnTo>
                  <a:lnTo>
                    <a:pt x="157" y="1584"/>
                  </a:lnTo>
                  <a:lnTo>
                    <a:pt x="116" y="1514"/>
                  </a:lnTo>
                  <a:lnTo>
                    <a:pt x="82" y="1441"/>
                  </a:lnTo>
                  <a:lnTo>
                    <a:pt x="53" y="1365"/>
                  </a:lnTo>
                  <a:lnTo>
                    <a:pt x="30" y="1287"/>
                  </a:lnTo>
                  <a:lnTo>
                    <a:pt x="13" y="1205"/>
                  </a:lnTo>
                  <a:lnTo>
                    <a:pt x="3" y="1122"/>
                  </a:lnTo>
                  <a:lnTo>
                    <a:pt x="0" y="1038"/>
                  </a:lnTo>
                  <a:lnTo>
                    <a:pt x="3" y="953"/>
                  </a:lnTo>
                  <a:lnTo>
                    <a:pt x="13" y="870"/>
                  </a:lnTo>
                  <a:lnTo>
                    <a:pt x="30" y="789"/>
                  </a:lnTo>
                  <a:lnTo>
                    <a:pt x="53" y="710"/>
                  </a:lnTo>
                  <a:lnTo>
                    <a:pt x="82" y="634"/>
                  </a:lnTo>
                  <a:lnTo>
                    <a:pt x="116" y="562"/>
                  </a:lnTo>
                  <a:lnTo>
                    <a:pt x="157" y="492"/>
                  </a:lnTo>
                  <a:lnTo>
                    <a:pt x="201" y="425"/>
                  </a:lnTo>
                  <a:lnTo>
                    <a:pt x="251" y="363"/>
                  </a:lnTo>
                  <a:lnTo>
                    <a:pt x="306" y="305"/>
                  </a:lnTo>
                  <a:lnTo>
                    <a:pt x="365" y="250"/>
                  </a:lnTo>
                  <a:lnTo>
                    <a:pt x="428" y="200"/>
                  </a:lnTo>
                  <a:lnTo>
                    <a:pt x="495" y="157"/>
                  </a:lnTo>
                  <a:lnTo>
                    <a:pt x="565" y="116"/>
                  </a:lnTo>
                  <a:lnTo>
                    <a:pt x="638" y="82"/>
                  </a:lnTo>
                  <a:lnTo>
                    <a:pt x="715" y="53"/>
                  </a:lnTo>
                  <a:lnTo>
                    <a:pt x="794" y="31"/>
                  </a:lnTo>
                  <a:lnTo>
                    <a:pt x="876" y="14"/>
                  </a:lnTo>
                  <a:lnTo>
                    <a:pt x="959" y="4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C516EFE6-3C5A-4E3E-B5DA-B96B5A901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8497" y="3083404"/>
              <a:ext cx="553341" cy="204757"/>
            </a:xfrm>
            <a:custGeom>
              <a:avLst/>
              <a:gdLst>
                <a:gd name="T0" fmla="*/ 1225 w 3907"/>
                <a:gd name="T1" fmla="*/ 278 h 1443"/>
                <a:gd name="T2" fmla="*/ 1058 w 3907"/>
                <a:gd name="T3" fmla="*/ 306 h 1443"/>
                <a:gd name="T4" fmla="*/ 902 w 3907"/>
                <a:gd name="T5" fmla="*/ 360 h 1443"/>
                <a:gd name="T6" fmla="*/ 756 w 3907"/>
                <a:gd name="T7" fmla="*/ 436 h 1443"/>
                <a:gd name="T8" fmla="*/ 626 w 3907"/>
                <a:gd name="T9" fmla="*/ 534 h 1443"/>
                <a:gd name="T10" fmla="*/ 514 w 3907"/>
                <a:gd name="T11" fmla="*/ 650 h 1443"/>
                <a:gd name="T12" fmla="*/ 420 w 3907"/>
                <a:gd name="T13" fmla="*/ 782 h 1443"/>
                <a:gd name="T14" fmla="*/ 349 w 3907"/>
                <a:gd name="T15" fmla="*/ 928 h 1443"/>
                <a:gd name="T16" fmla="*/ 300 w 3907"/>
                <a:gd name="T17" fmla="*/ 1086 h 1443"/>
                <a:gd name="T18" fmla="*/ 3622 w 3907"/>
                <a:gd name="T19" fmla="*/ 1168 h 1443"/>
                <a:gd name="T20" fmla="*/ 3586 w 3907"/>
                <a:gd name="T21" fmla="*/ 1004 h 1443"/>
                <a:gd name="T22" fmla="*/ 3526 w 3907"/>
                <a:gd name="T23" fmla="*/ 853 h 1443"/>
                <a:gd name="T24" fmla="*/ 3443 w 3907"/>
                <a:gd name="T25" fmla="*/ 713 h 1443"/>
                <a:gd name="T26" fmla="*/ 3339 w 3907"/>
                <a:gd name="T27" fmla="*/ 588 h 1443"/>
                <a:gd name="T28" fmla="*/ 3218 w 3907"/>
                <a:gd name="T29" fmla="*/ 481 h 1443"/>
                <a:gd name="T30" fmla="*/ 3081 w 3907"/>
                <a:gd name="T31" fmla="*/ 394 h 1443"/>
                <a:gd name="T32" fmla="*/ 2930 w 3907"/>
                <a:gd name="T33" fmla="*/ 329 h 1443"/>
                <a:gd name="T34" fmla="*/ 2766 w 3907"/>
                <a:gd name="T35" fmla="*/ 289 h 1443"/>
                <a:gd name="T36" fmla="*/ 2595 w 3907"/>
                <a:gd name="T37" fmla="*/ 274 h 1443"/>
                <a:gd name="T38" fmla="*/ 1312 w 3907"/>
                <a:gd name="T39" fmla="*/ 0 h 1443"/>
                <a:gd name="T40" fmla="*/ 2694 w 3907"/>
                <a:gd name="T41" fmla="*/ 3 h 1443"/>
                <a:gd name="T42" fmla="*/ 2883 w 3907"/>
                <a:gd name="T43" fmla="*/ 32 h 1443"/>
                <a:gd name="T44" fmla="*/ 3063 w 3907"/>
                <a:gd name="T45" fmla="*/ 86 h 1443"/>
                <a:gd name="T46" fmla="*/ 3231 w 3907"/>
                <a:gd name="T47" fmla="*/ 164 h 1443"/>
                <a:gd name="T48" fmla="*/ 3386 w 3907"/>
                <a:gd name="T49" fmla="*/ 264 h 1443"/>
                <a:gd name="T50" fmla="*/ 3524 w 3907"/>
                <a:gd name="T51" fmla="*/ 383 h 1443"/>
                <a:gd name="T52" fmla="*/ 3643 w 3907"/>
                <a:gd name="T53" fmla="*/ 521 h 1443"/>
                <a:gd name="T54" fmla="*/ 3744 w 3907"/>
                <a:gd name="T55" fmla="*/ 675 h 1443"/>
                <a:gd name="T56" fmla="*/ 3822 w 3907"/>
                <a:gd name="T57" fmla="*/ 841 h 1443"/>
                <a:gd name="T58" fmla="*/ 3876 w 3907"/>
                <a:gd name="T59" fmla="*/ 1020 h 1443"/>
                <a:gd name="T60" fmla="*/ 3904 w 3907"/>
                <a:gd name="T61" fmla="*/ 1208 h 1443"/>
                <a:gd name="T62" fmla="*/ 3904 w 3907"/>
                <a:gd name="T63" fmla="*/ 1337 h 1443"/>
                <a:gd name="T64" fmla="*/ 3878 w 3907"/>
                <a:gd name="T65" fmla="*/ 1392 h 1443"/>
                <a:gd name="T66" fmla="*/ 3831 w 3907"/>
                <a:gd name="T67" fmla="*/ 1428 h 1443"/>
                <a:gd name="T68" fmla="*/ 3769 w 3907"/>
                <a:gd name="T69" fmla="*/ 1443 h 1443"/>
                <a:gd name="T70" fmla="*/ 106 w 3907"/>
                <a:gd name="T71" fmla="*/ 1439 h 1443"/>
                <a:gd name="T72" fmla="*/ 51 w 3907"/>
                <a:gd name="T73" fmla="*/ 1413 h 1443"/>
                <a:gd name="T74" fmla="*/ 14 w 3907"/>
                <a:gd name="T75" fmla="*/ 1366 h 1443"/>
                <a:gd name="T76" fmla="*/ 0 w 3907"/>
                <a:gd name="T77" fmla="*/ 1305 h 1443"/>
                <a:gd name="T78" fmla="*/ 14 w 3907"/>
                <a:gd name="T79" fmla="*/ 1112 h 1443"/>
                <a:gd name="T80" fmla="*/ 56 w 3907"/>
                <a:gd name="T81" fmla="*/ 928 h 1443"/>
                <a:gd name="T82" fmla="*/ 123 w 3907"/>
                <a:gd name="T83" fmla="*/ 756 h 1443"/>
                <a:gd name="T84" fmla="*/ 212 w 3907"/>
                <a:gd name="T85" fmla="*/ 594 h 1443"/>
                <a:gd name="T86" fmla="*/ 323 w 3907"/>
                <a:gd name="T87" fmla="*/ 449 h 1443"/>
                <a:gd name="T88" fmla="*/ 453 w 3907"/>
                <a:gd name="T89" fmla="*/ 321 h 1443"/>
                <a:gd name="T90" fmla="*/ 599 w 3907"/>
                <a:gd name="T91" fmla="*/ 210 h 1443"/>
                <a:gd name="T92" fmla="*/ 760 w 3907"/>
                <a:gd name="T93" fmla="*/ 122 h 1443"/>
                <a:gd name="T94" fmla="*/ 934 w 3907"/>
                <a:gd name="T95" fmla="*/ 55 h 1443"/>
                <a:gd name="T96" fmla="*/ 1118 w 3907"/>
                <a:gd name="T97" fmla="*/ 14 h 1443"/>
                <a:gd name="T98" fmla="*/ 1312 w 3907"/>
                <a:gd name="T99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07" h="1443">
                  <a:moveTo>
                    <a:pt x="1312" y="274"/>
                  </a:moveTo>
                  <a:lnTo>
                    <a:pt x="1225" y="278"/>
                  </a:lnTo>
                  <a:lnTo>
                    <a:pt x="1141" y="289"/>
                  </a:lnTo>
                  <a:lnTo>
                    <a:pt x="1058" y="306"/>
                  </a:lnTo>
                  <a:lnTo>
                    <a:pt x="978" y="329"/>
                  </a:lnTo>
                  <a:lnTo>
                    <a:pt x="902" y="360"/>
                  </a:lnTo>
                  <a:lnTo>
                    <a:pt x="828" y="395"/>
                  </a:lnTo>
                  <a:lnTo>
                    <a:pt x="756" y="436"/>
                  </a:lnTo>
                  <a:lnTo>
                    <a:pt x="690" y="482"/>
                  </a:lnTo>
                  <a:lnTo>
                    <a:pt x="626" y="534"/>
                  </a:lnTo>
                  <a:lnTo>
                    <a:pt x="568" y="590"/>
                  </a:lnTo>
                  <a:lnTo>
                    <a:pt x="514" y="650"/>
                  </a:lnTo>
                  <a:lnTo>
                    <a:pt x="464" y="714"/>
                  </a:lnTo>
                  <a:lnTo>
                    <a:pt x="420" y="782"/>
                  </a:lnTo>
                  <a:lnTo>
                    <a:pt x="381" y="854"/>
                  </a:lnTo>
                  <a:lnTo>
                    <a:pt x="349" y="928"/>
                  </a:lnTo>
                  <a:lnTo>
                    <a:pt x="322" y="1006"/>
                  </a:lnTo>
                  <a:lnTo>
                    <a:pt x="300" y="1086"/>
                  </a:lnTo>
                  <a:lnTo>
                    <a:pt x="286" y="1168"/>
                  </a:lnTo>
                  <a:lnTo>
                    <a:pt x="3622" y="1168"/>
                  </a:lnTo>
                  <a:lnTo>
                    <a:pt x="3607" y="1085"/>
                  </a:lnTo>
                  <a:lnTo>
                    <a:pt x="3586" y="1004"/>
                  </a:lnTo>
                  <a:lnTo>
                    <a:pt x="3560" y="927"/>
                  </a:lnTo>
                  <a:lnTo>
                    <a:pt x="3526" y="853"/>
                  </a:lnTo>
                  <a:lnTo>
                    <a:pt x="3487" y="780"/>
                  </a:lnTo>
                  <a:lnTo>
                    <a:pt x="3443" y="713"/>
                  </a:lnTo>
                  <a:lnTo>
                    <a:pt x="3394" y="648"/>
                  </a:lnTo>
                  <a:lnTo>
                    <a:pt x="3339" y="588"/>
                  </a:lnTo>
                  <a:lnTo>
                    <a:pt x="3281" y="533"/>
                  </a:lnTo>
                  <a:lnTo>
                    <a:pt x="3218" y="481"/>
                  </a:lnTo>
                  <a:lnTo>
                    <a:pt x="3151" y="436"/>
                  </a:lnTo>
                  <a:lnTo>
                    <a:pt x="3081" y="394"/>
                  </a:lnTo>
                  <a:lnTo>
                    <a:pt x="3007" y="359"/>
                  </a:lnTo>
                  <a:lnTo>
                    <a:pt x="2930" y="329"/>
                  </a:lnTo>
                  <a:lnTo>
                    <a:pt x="2850" y="305"/>
                  </a:lnTo>
                  <a:lnTo>
                    <a:pt x="2766" y="289"/>
                  </a:lnTo>
                  <a:lnTo>
                    <a:pt x="2682" y="278"/>
                  </a:lnTo>
                  <a:lnTo>
                    <a:pt x="2595" y="274"/>
                  </a:lnTo>
                  <a:lnTo>
                    <a:pt x="1312" y="274"/>
                  </a:lnTo>
                  <a:close/>
                  <a:moveTo>
                    <a:pt x="1312" y="0"/>
                  </a:moveTo>
                  <a:lnTo>
                    <a:pt x="2595" y="0"/>
                  </a:lnTo>
                  <a:lnTo>
                    <a:pt x="2694" y="3"/>
                  </a:lnTo>
                  <a:lnTo>
                    <a:pt x="2789" y="14"/>
                  </a:lnTo>
                  <a:lnTo>
                    <a:pt x="2883" y="32"/>
                  </a:lnTo>
                  <a:lnTo>
                    <a:pt x="2975" y="55"/>
                  </a:lnTo>
                  <a:lnTo>
                    <a:pt x="3063" y="86"/>
                  </a:lnTo>
                  <a:lnTo>
                    <a:pt x="3149" y="122"/>
                  </a:lnTo>
                  <a:lnTo>
                    <a:pt x="3231" y="164"/>
                  </a:lnTo>
                  <a:lnTo>
                    <a:pt x="3310" y="210"/>
                  </a:lnTo>
                  <a:lnTo>
                    <a:pt x="3386" y="264"/>
                  </a:lnTo>
                  <a:lnTo>
                    <a:pt x="3456" y="321"/>
                  </a:lnTo>
                  <a:lnTo>
                    <a:pt x="3524" y="383"/>
                  </a:lnTo>
                  <a:lnTo>
                    <a:pt x="3586" y="450"/>
                  </a:lnTo>
                  <a:lnTo>
                    <a:pt x="3643" y="521"/>
                  </a:lnTo>
                  <a:lnTo>
                    <a:pt x="3697" y="596"/>
                  </a:lnTo>
                  <a:lnTo>
                    <a:pt x="3744" y="675"/>
                  </a:lnTo>
                  <a:lnTo>
                    <a:pt x="3786" y="757"/>
                  </a:lnTo>
                  <a:lnTo>
                    <a:pt x="3822" y="841"/>
                  </a:lnTo>
                  <a:lnTo>
                    <a:pt x="3853" y="930"/>
                  </a:lnTo>
                  <a:lnTo>
                    <a:pt x="3876" y="1020"/>
                  </a:lnTo>
                  <a:lnTo>
                    <a:pt x="3893" y="1113"/>
                  </a:lnTo>
                  <a:lnTo>
                    <a:pt x="3904" y="1208"/>
                  </a:lnTo>
                  <a:lnTo>
                    <a:pt x="3907" y="1305"/>
                  </a:lnTo>
                  <a:lnTo>
                    <a:pt x="3904" y="1337"/>
                  </a:lnTo>
                  <a:lnTo>
                    <a:pt x="3894" y="1366"/>
                  </a:lnTo>
                  <a:lnTo>
                    <a:pt x="3878" y="1392"/>
                  </a:lnTo>
                  <a:lnTo>
                    <a:pt x="3856" y="1413"/>
                  </a:lnTo>
                  <a:lnTo>
                    <a:pt x="3831" y="1428"/>
                  </a:lnTo>
                  <a:lnTo>
                    <a:pt x="3801" y="1439"/>
                  </a:lnTo>
                  <a:lnTo>
                    <a:pt x="3769" y="1443"/>
                  </a:lnTo>
                  <a:lnTo>
                    <a:pt x="138" y="1443"/>
                  </a:lnTo>
                  <a:lnTo>
                    <a:pt x="106" y="1439"/>
                  </a:lnTo>
                  <a:lnTo>
                    <a:pt x="77" y="1428"/>
                  </a:lnTo>
                  <a:lnTo>
                    <a:pt x="51" y="1413"/>
                  </a:lnTo>
                  <a:lnTo>
                    <a:pt x="30" y="1392"/>
                  </a:lnTo>
                  <a:lnTo>
                    <a:pt x="14" y="1366"/>
                  </a:lnTo>
                  <a:lnTo>
                    <a:pt x="4" y="1337"/>
                  </a:lnTo>
                  <a:lnTo>
                    <a:pt x="0" y="1305"/>
                  </a:lnTo>
                  <a:lnTo>
                    <a:pt x="4" y="1208"/>
                  </a:lnTo>
                  <a:lnTo>
                    <a:pt x="14" y="1112"/>
                  </a:lnTo>
                  <a:lnTo>
                    <a:pt x="32" y="1019"/>
                  </a:lnTo>
                  <a:lnTo>
                    <a:pt x="56" y="928"/>
                  </a:lnTo>
                  <a:lnTo>
                    <a:pt x="86" y="840"/>
                  </a:lnTo>
                  <a:lnTo>
                    <a:pt x="123" y="756"/>
                  </a:lnTo>
                  <a:lnTo>
                    <a:pt x="164" y="673"/>
                  </a:lnTo>
                  <a:lnTo>
                    <a:pt x="212" y="594"/>
                  </a:lnTo>
                  <a:lnTo>
                    <a:pt x="264" y="520"/>
                  </a:lnTo>
                  <a:lnTo>
                    <a:pt x="323" y="449"/>
                  </a:lnTo>
                  <a:lnTo>
                    <a:pt x="386" y="382"/>
                  </a:lnTo>
                  <a:lnTo>
                    <a:pt x="453" y="321"/>
                  </a:lnTo>
                  <a:lnTo>
                    <a:pt x="524" y="263"/>
                  </a:lnTo>
                  <a:lnTo>
                    <a:pt x="599" y="210"/>
                  </a:lnTo>
                  <a:lnTo>
                    <a:pt x="678" y="163"/>
                  </a:lnTo>
                  <a:lnTo>
                    <a:pt x="760" y="122"/>
                  </a:lnTo>
                  <a:lnTo>
                    <a:pt x="846" y="85"/>
                  </a:lnTo>
                  <a:lnTo>
                    <a:pt x="934" y="55"/>
                  </a:lnTo>
                  <a:lnTo>
                    <a:pt x="1025" y="32"/>
                  </a:lnTo>
                  <a:lnTo>
                    <a:pt x="1118" y="14"/>
                  </a:lnTo>
                  <a:lnTo>
                    <a:pt x="1215" y="3"/>
                  </a:lnTo>
                  <a:lnTo>
                    <a:pt x="13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E55CA4-89C0-4517-8649-76F8A295A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3418" y="3908947"/>
            <a:ext cx="1266280" cy="1266280"/>
          </a:xfrm>
          <a:prstGeom prst="rect">
            <a:avLst/>
          </a:prstGeom>
        </p:spPr>
      </p:pic>
      <p:pic>
        <p:nvPicPr>
          <p:cNvPr id="10" name="그래픽 9" descr="태블릿">
            <a:extLst>
              <a:ext uri="{FF2B5EF4-FFF2-40B4-BE49-F238E27FC236}">
                <a16:creationId xmlns:a16="http://schemas.microsoft.com/office/drawing/2014/main" id="{9CC3DE09-F8BA-4A27-8BB5-B0E2EC6E4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33" y="0"/>
            <a:ext cx="8293109" cy="71076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E28005-927B-461C-B9E0-9A70497F2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71" y="1826061"/>
            <a:ext cx="6303957" cy="34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9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45232"/>
            <a:ext cx="10957810" cy="65090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관련 조사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C577D-6C7C-4D17-ADD0-9A30942DA9EE}"/>
              </a:ext>
            </a:extLst>
          </p:cNvPr>
          <p:cNvSpPr txBox="1"/>
          <p:nvPr/>
        </p:nvSpPr>
        <p:spPr>
          <a:xfrm>
            <a:off x="1734471" y="5187333"/>
            <a:ext cx="350245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algn="ctr"/>
            <a:r>
              <a:rPr lang="ko" altLang="en-US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△</a:t>
            </a:r>
            <a:r>
              <a:rPr lang="en-US" altLang="ko-KR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STA </a:t>
            </a:r>
            <a:r>
              <a:rPr lang="ko-KR" altLang="en-US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테스팅 컨설팅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03AD80-E12F-47D4-98DF-98ABFC7443F5}"/>
              </a:ext>
            </a:extLst>
          </p:cNvPr>
          <p:cNvSpPr/>
          <p:nvPr/>
        </p:nvSpPr>
        <p:spPr>
          <a:xfrm>
            <a:off x="7907283" y="5124393"/>
            <a:ext cx="158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" altLang="en-US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△</a:t>
            </a:r>
            <a:r>
              <a:rPr lang="ko-KR" altLang="en-US" sz="3000" dirty="0" err="1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와디즈</a:t>
            </a:r>
            <a:endParaRPr lang="ko-KR" altLang="en-US" sz="3000" dirty="0">
              <a:solidFill>
                <a:srgbClr val="2D1B55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19" name="image6.png">
            <a:extLst>
              <a:ext uri="{FF2B5EF4-FFF2-40B4-BE49-F238E27FC236}">
                <a16:creationId xmlns:a16="http://schemas.microsoft.com/office/drawing/2014/main" id="{91F751F6-B725-4573-B94E-2F27F5A2F16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11147" y="2162497"/>
            <a:ext cx="3781425" cy="2474157"/>
          </a:xfrm>
          <a:prstGeom prst="rect">
            <a:avLst/>
          </a:prstGeom>
          <a:ln>
            <a:noFill/>
          </a:ln>
        </p:spPr>
      </p:pic>
      <p:pic>
        <p:nvPicPr>
          <p:cNvPr id="20" name="image5.png">
            <a:extLst>
              <a:ext uri="{FF2B5EF4-FFF2-40B4-BE49-F238E27FC236}">
                <a16:creationId xmlns:a16="http://schemas.microsoft.com/office/drawing/2014/main" id="{34685C93-C8B9-416B-86F3-D96B1E814B7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789860" y="2070222"/>
            <a:ext cx="3780000" cy="2473200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8AD9F6-3E17-4777-944C-99CF840984BC}"/>
              </a:ext>
            </a:extLst>
          </p:cNvPr>
          <p:cNvSpPr txBox="1"/>
          <p:nvPr/>
        </p:nvSpPr>
        <p:spPr>
          <a:xfrm>
            <a:off x="1690934" y="5785210"/>
            <a:ext cx="37753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크라우드의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테스팅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결과를 분석해주는 </a:t>
            </a:r>
            <a:endParaRPr lang="en-US" altLang="ko-KR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서비스를 제공하고 있는 </a:t>
            </a:r>
            <a:r>
              <a:rPr lang="en-US" altLang="ko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STA 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93918C-9541-4B5A-A91F-2D011BBFB438}"/>
              </a:ext>
            </a:extLst>
          </p:cNvPr>
          <p:cNvSpPr txBox="1"/>
          <p:nvPr/>
        </p:nvSpPr>
        <p:spPr>
          <a:xfrm>
            <a:off x="6955072" y="5786083"/>
            <a:ext cx="37753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증권형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펀딩과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보상형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펀딩을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운영</a:t>
            </a:r>
          </a:p>
        </p:txBody>
      </p:sp>
    </p:spTree>
    <p:extLst>
      <p:ext uri="{BB962C8B-B14F-4D97-AF65-F5344CB8AC3E}">
        <p14:creationId xmlns:p14="http://schemas.microsoft.com/office/powerpoint/2010/main" val="28315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10800000">
            <a:off x="6307022" y="0"/>
            <a:ext cx="5884978" cy="3411157"/>
          </a:xfrm>
          <a:custGeom>
            <a:avLst/>
            <a:gdLst>
              <a:gd name="connsiteX0" fmla="*/ 5884978 w 5884978"/>
              <a:gd name="connsiteY0" fmla="*/ 3411157 h 3411157"/>
              <a:gd name="connsiteX1" fmla="*/ 0 w 5884978"/>
              <a:gd name="connsiteY1" fmla="*/ 3411157 h 3411157"/>
              <a:gd name="connsiteX2" fmla="*/ 0 w 5884978"/>
              <a:gd name="connsiteY2" fmla="*/ 0 h 341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4978" h="3411157">
                <a:moveTo>
                  <a:pt x="5884978" y="3411157"/>
                </a:moveTo>
                <a:lnTo>
                  <a:pt x="0" y="3411157"/>
                </a:lnTo>
                <a:lnTo>
                  <a:pt x="0" y="0"/>
                </a:lnTo>
                <a:close/>
              </a:path>
            </a:pathLst>
          </a:custGeom>
          <a:solidFill>
            <a:srgbClr val="39226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4902" y="848358"/>
            <a:ext cx="48018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ko-KR" altLang="en-US" dirty="0"/>
              <a:t>사업현황</a:t>
            </a:r>
            <a:endParaRPr lang="en-US" altLang="ko-KR" dirty="0"/>
          </a:p>
        </p:txBody>
      </p:sp>
      <p:sp>
        <p:nvSpPr>
          <p:cNvPr id="6" name="양쪽 모서리가 둥근 사각형 8">
            <a:extLst>
              <a:ext uri="{FF2B5EF4-FFF2-40B4-BE49-F238E27FC236}">
                <a16:creationId xmlns:a16="http://schemas.microsoft.com/office/drawing/2014/main" id="{168E0475-FB76-419A-A9F7-26CBB346694F}"/>
              </a:ext>
            </a:extLst>
          </p:cNvPr>
          <p:cNvSpPr/>
          <p:nvPr/>
        </p:nvSpPr>
        <p:spPr>
          <a:xfrm>
            <a:off x="584616" y="345232"/>
            <a:ext cx="10957810" cy="65090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E7E7D-710B-49E7-B092-EE0EB617DDE1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요구사항 분석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28B48D-AE72-449B-98C3-162AFAAE5423}"/>
              </a:ext>
            </a:extLst>
          </p:cNvPr>
          <p:cNvSpPr/>
          <p:nvPr/>
        </p:nvSpPr>
        <p:spPr>
          <a:xfrm>
            <a:off x="3551409" y="1995577"/>
            <a:ext cx="2247264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일정 관리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B6D3CC-97B5-42B2-BFB3-219418F94657}"/>
              </a:ext>
            </a:extLst>
          </p:cNvPr>
          <p:cNvSpPr/>
          <p:nvPr/>
        </p:nvSpPr>
        <p:spPr>
          <a:xfrm>
            <a:off x="6260890" y="1995576"/>
            <a:ext cx="2247265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최신 버전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업로드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F90E02D-254E-49BA-ACEA-257ED904139F}"/>
              </a:ext>
            </a:extLst>
          </p:cNvPr>
          <p:cNvSpPr/>
          <p:nvPr/>
        </p:nvSpPr>
        <p:spPr>
          <a:xfrm>
            <a:off x="8984103" y="1995576"/>
            <a:ext cx="2247264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분석 결과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확인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645EF5-CE48-49A9-A92E-963A1E2F398A}"/>
              </a:ext>
            </a:extLst>
          </p:cNvPr>
          <p:cNvSpPr/>
          <p:nvPr/>
        </p:nvSpPr>
        <p:spPr>
          <a:xfrm>
            <a:off x="921887" y="2007224"/>
            <a:ext cx="2247264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등록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7CDEFBE-440D-4BAE-8E38-4B9D147F4864}"/>
              </a:ext>
            </a:extLst>
          </p:cNvPr>
          <p:cNvSpPr/>
          <p:nvPr/>
        </p:nvSpPr>
        <p:spPr>
          <a:xfrm>
            <a:off x="3566399" y="4136538"/>
            <a:ext cx="2247264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</a:t>
            </a:r>
            <a:endParaRPr lang="ko-KR" altLang="en-US" sz="30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71F168-83B2-49AA-9B7E-F473CA977377}"/>
              </a:ext>
            </a:extLst>
          </p:cNvPr>
          <p:cNvSpPr/>
          <p:nvPr/>
        </p:nvSpPr>
        <p:spPr>
          <a:xfrm>
            <a:off x="6275880" y="4136537"/>
            <a:ext cx="2247265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베타 테스트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2C8DD9D-5B68-4C2D-BF02-3B02751109AB}"/>
              </a:ext>
            </a:extLst>
          </p:cNvPr>
          <p:cNvSpPr/>
          <p:nvPr/>
        </p:nvSpPr>
        <p:spPr>
          <a:xfrm>
            <a:off x="8999093" y="4136537"/>
            <a:ext cx="2247264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피드백 및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오류보고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F835A8-4ADE-4693-B691-0F8C691B19F8}"/>
              </a:ext>
            </a:extLst>
          </p:cNvPr>
          <p:cNvSpPr/>
          <p:nvPr/>
        </p:nvSpPr>
        <p:spPr>
          <a:xfrm>
            <a:off x="921887" y="4148185"/>
            <a:ext cx="2247264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상세보기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B216EFF-B6B7-4A90-A050-2A28B5FA7DB8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>
            <a:off x="2045519" y="3411158"/>
            <a:ext cx="0" cy="73702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3B1BE8-D511-4E4E-A32F-2442F61A92DF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3169151" y="4838505"/>
            <a:ext cx="397248" cy="1164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29879C-ADAB-4F1A-A1B1-45B1B8BC990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523145" y="4838504"/>
            <a:ext cx="47594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FFCB37-87E2-40AB-9537-4A6EA3C2B4AC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H="1" flipV="1">
            <a:off x="4675041" y="3399511"/>
            <a:ext cx="14990" cy="73702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79E70A7-34AE-4322-A331-91B65845402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798673" y="2697543"/>
            <a:ext cx="462217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7CF6DB9-43B6-44B2-96DA-646369BDB01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384523" y="3399510"/>
            <a:ext cx="6235" cy="81531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47E603F-338D-48B0-88ED-A26487497085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10107735" y="3399510"/>
            <a:ext cx="14990" cy="73702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56D62E0-56DF-4A70-9A27-3B97965A706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391387" y="-735766"/>
            <a:ext cx="1" cy="5432694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6096EEF-1F7D-4E55-AA48-CBE0DA64FCE2}"/>
              </a:ext>
            </a:extLst>
          </p:cNvPr>
          <p:cNvSpPr txBox="1"/>
          <p:nvPr/>
        </p:nvSpPr>
        <p:spPr>
          <a:xfrm>
            <a:off x="3689512" y="5933976"/>
            <a:ext cx="5142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▲ 요구사항 진행 기반 시나리오</a:t>
            </a:r>
          </a:p>
        </p:txBody>
      </p:sp>
    </p:spTree>
    <p:extLst>
      <p:ext uri="{BB962C8B-B14F-4D97-AF65-F5344CB8AC3E}">
        <p14:creationId xmlns:p14="http://schemas.microsoft.com/office/powerpoint/2010/main" val="900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59755-0066-46AE-A77E-92835A1773E4}"/>
              </a:ext>
            </a:extLst>
          </p:cNvPr>
          <p:cNvGrpSpPr/>
          <p:nvPr/>
        </p:nvGrpSpPr>
        <p:grpSpPr>
          <a:xfrm>
            <a:off x="8195163" y="298783"/>
            <a:ext cx="3456003" cy="6559217"/>
            <a:chOff x="4810125" y="1409700"/>
            <a:chExt cx="2171700" cy="3600502"/>
          </a:xfrm>
        </p:grpSpPr>
        <p:sp>
          <p:nvSpPr>
            <p:cNvPr id="28" name="양쪽 모서리가 둥근 사각형 19">
              <a:extLst>
                <a:ext uri="{FF2B5EF4-FFF2-40B4-BE49-F238E27FC236}">
                  <a16:creationId xmlns:a16="http://schemas.microsoft.com/office/drawing/2014/main" id="{162BC8A1-6269-4D2A-9F8F-6C2C660FBB10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A3B8665-1137-4F03-B0CD-5F90B3C83304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09613" y="2591031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메인 화면</a:t>
            </a:r>
            <a:r>
              <a:rPr lang="en-US" altLang="ko-KR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캐스트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5893" y="3739855"/>
            <a:ext cx="17696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메인 화면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278" y="4945163"/>
            <a:ext cx="15387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캐스트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13494" y="4125565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17639" y="5310553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29A846-179B-42C4-8A57-BFEF2CB0BF0D}"/>
              </a:ext>
            </a:extLst>
          </p:cNvPr>
          <p:cNvGrpSpPr/>
          <p:nvPr/>
        </p:nvGrpSpPr>
        <p:grpSpPr>
          <a:xfrm>
            <a:off x="454675" y="298783"/>
            <a:ext cx="3456003" cy="6559216"/>
            <a:chOff x="4810125" y="1409700"/>
            <a:chExt cx="2171700" cy="3600502"/>
          </a:xfrm>
          <a:solidFill>
            <a:schemeClr val="tx1"/>
          </a:solidFill>
        </p:grpSpPr>
        <p:sp>
          <p:nvSpPr>
            <p:cNvPr id="23" name="양쪽 모서리가 둥근 사각형 19">
              <a:extLst>
                <a:ext uri="{FF2B5EF4-FFF2-40B4-BE49-F238E27FC236}">
                  <a16:creationId xmlns:a16="http://schemas.microsoft.com/office/drawing/2014/main" id="{848209CB-4296-4306-8D03-3156C622C09B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9E006C2B-FB93-4E2C-BDF5-72EE7523CC70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DAA787E-1EB8-4E7D-98FD-C2885FB411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0" y="820437"/>
            <a:ext cx="3168350" cy="63367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850F82-8CA1-463F-8BE1-45FAD402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17" y="953155"/>
            <a:ext cx="3151627" cy="62838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E32A41-E4D4-4B3B-A766-BA3D1B348173}"/>
              </a:ext>
            </a:extLst>
          </p:cNvPr>
          <p:cNvSpPr txBox="1"/>
          <p:nvPr/>
        </p:nvSpPr>
        <p:spPr>
          <a:xfrm>
            <a:off x="4777706" y="2090548"/>
            <a:ext cx="48018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sz="3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MAIN &amp; CAST</a:t>
            </a:r>
          </a:p>
        </p:txBody>
      </p:sp>
    </p:spTree>
    <p:extLst>
      <p:ext uri="{BB962C8B-B14F-4D97-AF65-F5344CB8AC3E}">
        <p14:creationId xmlns:p14="http://schemas.microsoft.com/office/powerpoint/2010/main" val="375232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59755-0066-46AE-A77E-92835A1773E4}"/>
              </a:ext>
            </a:extLst>
          </p:cNvPr>
          <p:cNvGrpSpPr/>
          <p:nvPr/>
        </p:nvGrpSpPr>
        <p:grpSpPr>
          <a:xfrm>
            <a:off x="8195163" y="298783"/>
            <a:ext cx="3456003" cy="6559217"/>
            <a:chOff x="4810125" y="1409700"/>
            <a:chExt cx="2171700" cy="360050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양쪽 모서리가 둥근 사각형 19">
              <a:extLst>
                <a:ext uri="{FF2B5EF4-FFF2-40B4-BE49-F238E27FC236}">
                  <a16:creationId xmlns:a16="http://schemas.microsoft.com/office/drawing/2014/main" id="{162BC8A1-6269-4D2A-9F8F-6C2C660FBB10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grpFill/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A3B8665-1137-4F03-B0CD-5F90B3C83304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35466" y="2090548"/>
            <a:ext cx="48018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sz="3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FUNDING PAGE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49971" y="2635152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펀딩하기</a:t>
            </a:r>
            <a:endParaRPr lang="ko-KR" altLang="en-US" sz="1600" dirty="0">
              <a:solidFill>
                <a:srgbClr val="5A409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15093" y="3729695"/>
            <a:ext cx="16234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r>
              <a:rPr lang="ko-KR" altLang="en-US" sz="1800" dirty="0" err="1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펀딩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목록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37958" y="4924843"/>
            <a:ext cx="20366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상세 페이지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13494" y="4125565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17639" y="5310553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29A846-179B-42C4-8A57-BFEF2CB0BF0D}"/>
              </a:ext>
            </a:extLst>
          </p:cNvPr>
          <p:cNvGrpSpPr/>
          <p:nvPr/>
        </p:nvGrpSpPr>
        <p:grpSpPr>
          <a:xfrm>
            <a:off x="454675" y="298783"/>
            <a:ext cx="3456003" cy="6559216"/>
            <a:chOff x="4810125" y="1409700"/>
            <a:chExt cx="2171700" cy="3600502"/>
          </a:xfrm>
          <a:solidFill>
            <a:schemeClr val="bg1"/>
          </a:solidFill>
        </p:grpSpPr>
        <p:sp>
          <p:nvSpPr>
            <p:cNvPr id="23" name="양쪽 모서리가 둥근 사각형 19">
              <a:extLst>
                <a:ext uri="{FF2B5EF4-FFF2-40B4-BE49-F238E27FC236}">
                  <a16:creationId xmlns:a16="http://schemas.microsoft.com/office/drawing/2014/main" id="{848209CB-4296-4306-8D03-3156C622C09B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grpFill/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9E006C2B-FB93-4E2C-BDF5-72EE7523CC70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12576C8-4D56-43FF-81DC-72DAEBF6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6" y="984196"/>
            <a:ext cx="3086100" cy="6229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8AE54E-A102-472A-B602-8E412175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13" y="1007346"/>
            <a:ext cx="3062764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9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59755-0066-46AE-A77E-92835A1773E4}"/>
              </a:ext>
            </a:extLst>
          </p:cNvPr>
          <p:cNvGrpSpPr/>
          <p:nvPr/>
        </p:nvGrpSpPr>
        <p:grpSpPr>
          <a:xfrm>
            <a:off x="8195163" y="298783"/>
            <a:ext cx="3456003" cy="6559217"/>
            <a:chOff x="4810125" y="1409700"/>
            <a:chExt cx="2171700" cy="3600502"/>
          </a:xfrm>
        </p:grpSpPr>
        <p:sp>
          <p:nvSpPr>
            <p:cNvPr id="28" name="양쪽 모서리가 둥근 사각형 19">
              <a:extLst>
                <a:ext uri="{FF2B5EF4-FFF2-40B4-BE49-F238E27FC236}">
                  <a16:creationId xmlns:a16="http://schemas.microsoft.com/office/drawing/2014/main" id="{162BC8A1-6269-4D2A-9F8F-6C2C660FBB10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A3B8665-1137-4F03-B0CD-5F90B3C83304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77880" y="2079999"/>
            <a:ext cx="48018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sz="3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CASH PAGE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39533" y="2591031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cash</a:t>
            </a:r>
            <a:endParaRPr lang="ko-KR" altLang="en-US" sz="1600" dirty="0">
              <a:solidFill>
                <a:srgbClr val="5A409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4934" y="3729695"/>
            <a:ext cx="17696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캐시 메인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49718" y="4914683"/>
            <a:ext cx="15286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충전하기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13494" y="4125565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17639" y="5310553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29A846-179B-42C4-8A57-BFEF2CB0BF0D}"/>
              </a:ext>
            </a:extLst>
          </p:cNvPr>
          <p:cNvGrpSpPr/>
          <p:nvPr/>
        </p:nvGrpSpPr>
        <p:grpSpPr>
          <a:xfrm>
            <a:off x="454675" y="298783"/>
            <a:ext cx="3456003" cy="6559216"/>
            <a:chOff x="4810125" y="1409700"/>
            <a:chExt cx="2171700" cy="3600502"/>
          </a:xfrm>
          <a:solidFill>
            <a:schemeClr val="tx1"/>
          </a:solidFill>
        </p:grpSpPr>
        <p:sp>
          <p:nvSpPr>
            <p:cNvPr id="23" name="양쪽 모서리가 둥근 사각형 19">
              <a:extLst>
                <a:ext uri="{FF2B5EF4-FFF2-40B4-BE49-F238E27FC236}">
                  <a16:creationId xmlns:a16="http://schemas.microsoft.com/office/drawing/2014/main" id="{848209CB-4296-4306-8D03-3156C622C09B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9E006C2B-FB93-4E2C-BDF5-72EE7523CC70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2D0F3D-6745-45EC-8E16-7839EEA07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8" y="990242"/>
            <a:ext cx="3116615" cy="6233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6BC2E3-F2A7-423C-A8CA-FB80B45E4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15" y="1079846"/>
            <a:ext cx="30670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E3E6E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45232"/>
            <a:ext cx="10957810" cy="65090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 </a:t>
            </a:r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활용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2A4F8-CCB8-4265-894B-2285857DA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3" y="1410500"/>
            <a:ext cx="8361101" cy="42905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8AEF16-50A7-475D-95CC-24C00CA9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58" y="1410501"/>
            <a:ext cx="2315489" cy="5266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7CAC18-6DD8-4477-94E7-E43C7C5D5999}"/>
              </a:ext>
            </a:extLst>
          </p:cNvPr>
          <p:cNvSpPr txBox="1"/>
          <p:nvPr/>
        </p:nvSpPr>
        <p:spPr>
          <a:xfrm>
            <a:off x="2409768" y="5562085"/>
            <a:ext cx="49904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▲트리 구조를 이용한 분산 버전 관리</a:t>
            </a:r>
          </a:p>
        </p:txBody>
      </p:sp>
    </p:spTree>
    <p:extLst>
      <p:ext uri="{BB962C8B-B14F-4D97-AF65-F5344CB8AC3E}">
        <p14:creationId xmlns:p14="http://schemas.microsoft.com/office/powerpoint/2010/main" val="136661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와이드스크린</PresentationFormat>
  <Paragraphs>55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Noto Sans CJK KR Bold</vt:lpstr>
      <vt:lpstr>Arial</vt:lpstr>
      <vt:lpstr>LG스마트체 Bold</vt:lpstr>
      <vt:lpstr>타이포_쌍문동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강 지율</cp:lastModifiedBy>
  <cp:revision>67</cp:revision>
  <dcterms:created xsi:type="dcterms:W3CDTF">2017-09-07T05:56:08Z</dcterms:created>
  <dcterms:modified xsi:type="dcterms:W3CDTF">2018-04-22T05:51:16Z</dcterms:modified>
</cp:coreProperties>
</file>